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3" r:id="rId1"/>
  </p:sldMasterIdLst>
  <p:sldIdLst>
    <p:sldId id="260" r:id="rId2"/>
    <p:sldId id="261" r:id="rId3"/>
    <p:sldId id="263" r:id="rId4"/>
    <p:sldId id="264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C13AB6D-DEA2-4CBB-AC69-1EF1A6AD1512}">
      <dgm:prSet custT="1"/>
      <dgm:spPr/>
      <dgm:t>
        <a:bodyPr/>
        <a:lstStyle/>
        <a:p>
          <a:pPr algn="ctr"/>
          <a:r>
            <a:rPr lang="en-US" sz="4000" dirty="0" smtClean="0"/>
            <a:t>NOVI (Novel Inspiration)</a:t>
          </a:r>
          <a:endParaRPr lang="en-US" sz="4000" dirty="0"/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endParaRPr lang="en-US" u="sng" dirty="0">
            <a:latin typeface="Ink Free" panose="03080402000500000000" pitchFamily="66" charset="0"/>
          </a:endParaRP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A6BD4-857F-4C66-97FA-B1E1C180A950}" type="pres">
      <dgm:prSet presAssocID="{DC13AB6D-DEA2-4CBB-AC69-1EF1A6AD1512}" presName="bgRect" presStyleLbl="alignNode1" presStyleIdx="0" presStyleCnt="1" custLinFactNeighborY="-763"/>
      <dgm:spPr/>
      <dgm:t>
        <a:bodyPr/>
        <a:lstStyle/>
        <a:p>
          <a:endParaRPr lang="en-US"/>
        </a:p>
      </dgm:t>
    </dgm:pt>
    <dgm:pt modelId="{BBA91679-4684-4A04-8AEB-03038C78A75C}" type="pres">
      <dgm:prSet presAssocID="{9C64CC83-643C-4E12-8F97-BC19DC031190}" presName="sibTransNodeRect" presStyleLbl="align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98AEE-BC0F-4F30-99FA-92D67A176C2D}" type="pres">
      <dgm:prSet presAssocID="{DC13AB6D-DEA2-4CBB-AC69-1EF1A6AD1512}" presName="nodeRect" presStyleLbl="align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Maulana Sultan Ragil WS.</a:t>
          </a:r>
        </a:p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(E41192173)</a:t>
          </a:r>
          <a:endParaRPr lang="en-US" cap="none" dirty="0">
            <a:latin typeface="Ink Free" panose="03080402000500000000" pitchFamily="66" charset="0"/>
          </a:endParaRPr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 dirty="0">
              <a:latin typeface="Ink Free" panose="03080402000500000000" pitchFamily="66" charset="0"/>
            </a:rPr>
            <a:t>01</a:t>
          </a:r>
        </a:p>
      </dgm:t>
    </dgm:pt>
    <dgm:pt modelId="{53742231-981F-480A-940F-203EC2F7423F}">
      <dgm:prSet/>
      <dgm:spPr/>
      <dgm:t>
        <a:bodyPr/>
        <a:lstStyle/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Abdul Aziz Rahmawan</a:t>
          </a:r>
        </a:p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(E41191468)</a:t>
          </a:r>
          <a:endParaRPr lang="en-US" cap="none" dirty="0">
            <a:latin typeface="Ink Free" panose="03080402000500000000" pitchFamily="66" charset="0"/>
          </a:endParaRPr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/>
        <a:lstStyle/>
        <a:p>
          <a:r>
            <a:rPr lang="en-US" dirty="0">
              <a:latin typeface="Ink Free" panose="03080402000500000000" pitchFamily="66" charset="0"/>
            </a:rPr>
            <a:t>02</a:t>
          </a:r>
        </a:p>
      </dgm:t>
    </dgm:pt>
    <dgm:pt modelId="{9EF41CC5-EF3B-4A6D-8229-3F1333EADFB3}">
      <dgm:prSet/>
      <dgm:spPr/>
      <dgm:t>
        <a:bodyPr/>
        <a:lstStyle/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Sulton Mubarok</a:t>
          </a:r>
        </a:p>
        <a:p>
          <a:pPr>
            <a:defRPr cap="all"/>
          </a:pPr>
          <a:r>
            <a:rPr lang="en-US" cap="none" dirty="0" smtClean="0">
              <a:latin typeface="Ink Free" panose="03080402000500000000" pitchFamily="66" charset="0"/>
            </a:rPr>
            <a:t>(E41192269)</a:t>
          </a:r>
          <a:endParaRPr lang="en-US" cap="none" dirty="0">
            <a:latin typeface="Ink Free" panose="03080402000500000000" pitchFamily="66" charset="0"/>
          </a:endParaRPr>
        </a:p>
      </dgm:t>
    </dgm:pt>
    <dgm:pt modelId="{DAEF1C7D-B0C5-46FA-BED3-8A54E918D3E0}" type="parTrans" cxnId="{E476EEBC-7C9F-4E07-BD58-1044B9769B64}">
      <dgm:prSet/>
      <dgm:spPr/>
      <dgm:t>
        <a:bodyPr/>
        <a:lstStyle/>
        <a:p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/>
        <a:lstStyle/>
        <a:p>
          <a:r>
            <a:rPr lang="en-US">
              <a:latin typeface="Ink Free" panose="03080402000500000000" pitchFamily="66" charset="0"/>
            </a:rPr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A6BD4-857F-4C66-97FA-B1E1C180A950}" type="pres">
      <dgm:prSet presAssocID="{DC13AB6D-DEA2-4CBB-AC69-1EF1A6AD1512}" presName="bgRect" presStyleLbl="alignNode1" presStyleIdx="0" presStyleCnt="3"/>
      <dgm:spPr/>
      <dgm:t>
        <a:bodyPr/>
        <a:lstStyle/>
        <a:p>
          <a:endParaRPr lang="en-US"/>
        </a:p>
      </dgm:t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C27A223-AC17-40BD-B7C5-0447661C2934}" type="pres">
      <dgm:prSet presAssocID="{9C64CC83-643C-4E12-8F97-BC19DC031190}" presName="sibTrans" presStyleCnt="0"/>
      <dgm:spPr/>
      <dgm:t>
        <a:bodyPr/>
        <a:lstStyle/>
        <a:p>
          <a:endParaRPr lang="en-US"/>
        </a:p>
      </dgm:t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AE7F27-0E5D-4AFB-ACD6-B5A19E79EA42}" type="pres">
      <dgm:prSet presAssocID="{53742231-981F-480A-940F-203EC2F7423F}" presName="bgRect" presStyleLbl="alignNode1" presStyleIdx="1" presStyleCnt="3"/>
      <dgm:spPr/>
      <dgm:t>
        <a:bodyPr/>
        <a:lstStyle/>
        <a:p>
          <a:endParaRPr lang="en-US"/>
        </a:p>
      </dgm:t>
    </dgm:pt>
    <dgm:pt modelId="{975C752B-C37A-4BA6-A3AE-2202A141404A}" type="pres">
      <dgm:prSet presAssocID="{EF449C32-A7AE-4099-9E9B-9E2F736A89CE}" presName="sibTransNodeRect" presStyleLbl="alignNode1" presStyleIdx="1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BDCA19-B754-421E-A6CC-628F80FC74CB}" type="pres">
      <dgm:prSet presAssocID="{53742231-981F-480A-940F-203EC2F7423F}" presName="nodeRect" presStyleLbl="align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E36C1DA-E751-469B-91D5-B7ADF3790DAB}" type="pres">
      <dgm:prSet presAssocID="{EF449C32-A7AE-4099-9E9B-9E2F736A89CE}" presName="sibTrans" presStyleCnt="0"/>
      <dgm:spPr/>
      <dgm:t>
        <a:bodyPr/>
        <a:lstStyle/>
        <a:p>
          <a:endParaRPr lang="en-US"/>
        </a:p>
      </dgm:t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62F17-E99D-4FEF-B376-961CA4CB20EB}" type="pres">
      <dgm:prSet presAssocID="{9EF41CC5-EF3B-4A6D-8229-3F1333EADFB3}" presName="bgRect" presStyleLbl="alignNode1" presStyleIdx="2" presStyleCnt="3"/>
      <dgm:spPr/>
      <dgm:t>
        <a:bodyPr/>
        <a:lstStyle/>
        <a:p>
          <a:endParaRPr lang="en-US"/>
        </a:p>
      </dgm:t>
    </dgm:pt>
    <dgm:pt modelId="{E20811D6-E5D4-4C9E-AABF-9E0E1902CA2C}" type="pres">
      <dgm:prSet presAssocID="{98E6DD7C-B953-4119-9F64-9914E467ECBF}" presName="sibTransNodeRect" presStyleLbl="alignNode1" presStyleIdx="2" presStyleCnt="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D48337-9200-42EF-A956-8FC92E9B78D2}" type="pres">
      <dgm:prSet presAssocID="{9EF41CC5-EF3B-4A6D-8229-3F1333EADFB3}" presName="nodeRect" presStyleLbl="align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C13AB6D-DEA2-4CBB-AC69-1EF1A6AD1512}">
      <dgm:prSet custT="1"/>
      <dgm:spPr/>
      <dgm:t>
        <a:bodyPr/>
        <a:lstStyle/>
        <a:p>
          <a:pPr algn="ctr"/>
          <a:r>
            <a:rPr lang="en-US" sz="4000" dirty="0" smtClean="0"/>
            <a:t>Novi (Novel Inspiration) adalah platform gratis sebagai wadah untuk membantu para penulis dalam mempublikasikan karyanya </a:t>
          </a:r>
          <a:endParaRPr lang="en-US" sz="4000" dirty="0"/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endParaRPr lang="en-US" u="sng" dirty="0">
            <a:latin typeface="Ink Free" panose="03080402000500000000" pitchFamily="66" charset="0"/>
          </a:endParaRP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A6BD4-857F-4C66-97FA-B1E1C180A950}" type="pres">
      <dgm:prSet presAssocID="{DC13AB6D-DEA2-4CBB-AC69-1EF1A6AD1512}" presName="bgRect" presStyleLbl="alignNode1" presStyleIdx="0" presStyleCnt="1" custAng="0" custLinFactNeighborX="6402" custLinFactNeighborY="431"/>
      <dgm:spPr/>
      <dgm:t>
        <a:bodyPr/>
        <a:lstStyle/>
        <a:p>
          <a:endParaRPr lang="en-US"/>
        </a:p>
      </dgm:t>
    </dgm:pt>
    <dgm:pt modelId="{BBA91679-4684-4A04-8AEB-03038C78A75C}" type="pres">
      <dgm:prSet presAssocID="{9C64CC83-643C-4E12-8F97-BC19DC031190}" presName="sibTransNodeRect" presStyleLbl="align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98AEE-BC0F-4F30-99FA-92D67A176C2D}" type="pres">
      <dgm:prSet presAssocID="{DC13AB6D-DEA2-4CBB-AC69-1EF1A6AD1512}" presName="nodeRect" presStyleLbl="align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AFF2BF20-4B16-438F-B15F-1827AE94EF68}">
      <dgm:prSet custT="1"/>
      <dgm:spPr/>
      <dgm:t>
        <a:bodyPr/>
        <a:lstStyle/>
        <a:p>
          <a:r>
            <a:rPr lang="en-US" sz="2800" dirty="0" smtClean="0"/>
            <a:t>1. Tugas Semeseter</a:t>
          </a:r>
        </a:p>
        <a:p>
          <a:r>
            <a:rPr lang="en-US" sz="2800" dirty="0" smtClean="0"/>
            <a:t>2. Bentuk Implementasi Ide Tim</a:t>
          </a:r>
        </a:p>
        <a:p>
          <a:r>
            <a:rPr lang="en-US" sz="2800" dirty="0" smtClean="0"/>
            <a:t>3. Tempat Berkreasi Para Penulis</a:t>
          </a:r>
          <a:endParaRPr lang="en-US" sz="2800" dirty="0"/>
        </a:p>
      </dgm:t>
    </dgm:pt>
    <dgm:pt modelId="{666D7206-5B40-4C6A-8308-CDC9D4001949}" type="parTrans" cxnId="{9D9C555B-CACB-4B95-A105-BFDF4347699F}">
      <dgm:prSet/>
      <dgm:spPr/>
      <dgm:t>
        <a:bodyPr/>
        <a:lstStyle/>
        <a:p>
          <a:endParaRPr lang="en-US"/>
        </a:p>
      </dgm:t>
    </dgm:pt>
    <dgm:pt modelId="{8740EDBA-F840-44E3-A41F-F61C7A9132D9}" type="sibTrans" cxnId="{9D9C555B-CACB-4B95-A105-BFDF4347699F}">
      <dgm:prSet/>
      <dgm:spPr/>
      <dgm:t>
        <a:bodyPr/>
        <a:lstStyle/>
        <a:p>
          <a:endParaRPr lang="en-US"/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1871112-EBAE-4939-8D1F-3A69FA57A3EB}" type="pres">
      <dgm:prSet presAssocID="{AFF2BF20-4B16-438F-B15F-1827AE94EF68}" presName="compositeNode" presStyleCnt="0">
        <dgm:presLayoutVars>
          <dgm:bulletEnabled val="1"/>
        </dgm:presLayoutVars>
      </dgm:prSet>
      <dgm:spPr/>
    </dgm:pt>
    <dgm:pt modelId="{2D0F9EB4-6630-4BCD-89B8-AC9FDB755703}" type="pres">
      <dgm:prSet presAssocID="{AFF2BF20-4B16-438F-B15F-1827AE94EF68}" presName="bgRect" presStyleLbl="alignNode1" presStyleIdx="0" presStyleCnt="1" custLinFactNeighborX="451" custLinFactNeighborY="-35"/>
      <dgm:spPr/>
      <dgm:t>
        <a:bodyPr/>
        <a:lstStyle/>
        <a:p>
          <a:endParaRPr lang="en-US"/>
        </a:p>
      </dgm:t>
    </dgm:pt>
    <dgm:pt modelId="{DF6F03B3-0153-4EBD-A738-5E19A9D687FB}" type="pres">
      <dgm:prSet presAssocID="{8740EDBA-F840-44E3-A41F-F61C7A9132D9}" presName="sibTransNodeRect" presStyleLbl="alignNode1" presStyleIdx="0" presStyleCnt="1">
        <dgm:presLayoutVars>
          <dgm:chMax val="0"/>
          <dgm:bulletEnabled val="1"/>
        </dgm:presLayoutVars>
      </dgm:prSet>
      <dgm:spPr/>
    </dgm:pt>
    <dgm:pt modelId="{5EE9B91B-C768-4D4A-8112-5A93AD579B8A}" type="pres">
      <dgm:prSet presAssocID="{AFF2BF20-4B16-438F-B15F-1827AE94EF68}" presName="nodeRect" presStyleLbl="align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1390A2-EB6E-4965-AD2A-77EEF6A9FDDB}" type="presOf" srcId="{AFF2BF20-4B16-438F-B15F-1827AE94EF68}" destId="{5EE9B91B-C768-4D4A-8112-5A93AD579B8A}" srcOrd="1" destOrd="0" presId="urn:microsoft.com/office/officeart/2016/7/layout/LinearBlockProcessNumbered"/>
    <dgm:cxn modelId="{3A6CC6FE-F787-498C-BCFD-8F3CC7F427EE}" type="presOf" srcId="{8740EDBA-F840-44E3-A41F-F61C7A9132D9}" destId="{DF6F03B3-0153-4EBD-A738-5E19A9D687FB}" srcOrd="0" destOrd="0" presId="urn:microsoft.com/office/officeart/2016/7/layout/LinearBlockProcessNumbered"/>
    <dgm:cxn modelId="{371A02DA-B117-4ED2-8B81-2D443962DD31}" type="presOf" srcId="{AFF2BF20-4B16-438F-B15F-1827AE94EF68}" destId="{2D0F9EB4-6630-4BCD-89B8-AC9FDB755703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9D9C555B-CACB-4B95-A105-BFDF4347699F}" srcId="{8AA20905-3954-474B-A606-562BCA026DC1}" destId="{AFF2BF20-4B16-438F-B15F-1827AE94EF68}" srcOrd="0" destOrd="0" parTransId="{666D7206-5B40-4C6A-8308-CDC9D4001949}" sibTransId="{8740EDBA-F840-44E3-A41F-F61C7A9132D9}"/>
    <dgm:cxn modelId="{48258A3E-95A2-47AC-853D-5AE8A5B4ABF3}" type="presParOf" srcId="{579698BD-D232-4926-8D7B-29A69B90858B}" destId="{E1871112-EBAE-4939-8D1F-3A69FA57A3EB}" srcOrd="0" destOrd="0" presId="urn:microsoft.com/office/officeart/2016/7/layout/LinearBlockProcessNumbered"/>
    <dgm:cxn modelId="{CE9602FA-6166-40A2-A2E3-F24DE127ED05}" type="presParOf" srcId="{E1871112-EBAE-4939-8D1F-3A69FA57A3EB}" destId="{2D0F9EB4-6630-4BCD-89B8-AC9FDB755703}" srcOrd="0" destOrd="0" presId="urn:microsoft.com/office/officeart/2016/7/layout/LinearBlockProcessNumbered"/>
    <dgm:cxn modelId="{7F1382C2-C8A5-441D-8A8B-A6EFD12EED1C}" type="presParOf" srcId="{E1871112-EBAE-4939-8D1F-3A69FA57A3EB}" destId="{DF6F03B3-0153-4EBD-A738-5E19A9D687FB}" srcOrd="1" destOrd="0" presId="urn:microsoft.com/office/officeart/2016/7/layout/LinearBlockProcessNumbered"/>
    <dgm:cxn modelId="{6BB20DDF-4741-4331-BD45-420EF7448BF7}" type="presParOf" srcId="{E1871112-EBAE-4939-8D1F-3A69FA57A3EB}" destId="{5EE9B91B-C768-4D4A-8112-5A93AD579B8A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3d4" qsCatId="3D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DC13AB6D-DEA2-4CBB-AC69-1EF1A6AD1512}">
      <dgm:prSet custT="1"/>
      <dgm:spPr/>
      <dgm:t>
        <a:bodyPr/>
        <a:lstStyle/>
        <a:p>
          <a:pPr algn="ctr"/>
          <a:r>
            <a:rPr lang="en-US" sz="4000" dirty="0" smtClean="0"/>
            <a:t>Terima Kasih</a:t>
          </a:r>
        </a:p>
        <a:p>
          <a:pPr algn="ctr"/>
          <a:r>
            <a:rPr lang="ja-JP" altLang="en-US" sz="4000" dirty="0" smtClean="0"/>
            <a:t>ありがとうございました</a:t>
          </a:r>
          <a:endParaRPr lang="en-US" sz="4000" dirty="0" smtClean="0"/>
        </a:p>
        <a:p>
          <a:pPr algn="ctr"/>
          <a:endParaRPr lang="en-US" sz="4000" dirty="0"/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endParaRPr lang="en-US" u="sng" dirty="0">
            <a:latin typeface="Ink Free" panose="03080402000500000000" pitchFamily="66" charset="0"/>
          </a:endParaRP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A3A6BD4-857F-4C66-97FA-B1E1C180A950}" type="pres">
      <dgm:prSet presAssocID="{DC13AB6D-DEA2-4CBB-AC69-1EF1A6AD1512}" presName="bgRect" presStyleLbl="alignNode1" presStyleIdx="0" presStyleCnt="1" custLinFactNeighborX="0" custLinFactNeighborY="-99237"/>
      <dgm:spPr/>
      <dgm:t>
        <a:bodyPr/>
        <a:lstStyle/>
        <a:p>
          <a:endParaRPr lang="en-US"/>
        </a:p>
      </dgm:t>
    </dgm:pt>
    <dgm:pt modelId="{BBA91679-4684-4A04-8AEB-03038C78A75C}" type="pres">
      <dgm:prSet presAssocID="{9C64CC83-643C-4E12-8F97-BC19DC031190}" presName="sibTransNodeRect" presStyleLbl="align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F398AEE-BC0F-4F30-99FA-92D67A176C2D}" type="pres">
      <dgm:prSet presAssocID="{DC13AB6D-DEA2-4CBB-AC69-1EF1A6AD1512}" presName="nodeRect" presStyleLbl="alignNode1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0" y="0"/>
          <a:ext cx="10353156" cy="171123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2662" tIns="0" rIns="1022662" bIns="330200" numCol="1" spcCol="1270" anchor="t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NOVI (Novel Inspiration)</a:t>
          </a:r>
          <a:endParaRPr lang="en-US" sz="4000" kern="1200" dirty="0"/>
        </a:p>
      </dsp:txBody>
      <dsp:txXfrm>
        <a:off x="0" y="684494"/>
        <a:ext cx="10353156" cy="1026741"/>
      </dsp:txXfrm>
    </dsp:sp>
    <dsp:sp modelId="{BBA91679-4684-4A04-8AEB-03038C78A75C}">
      <dsp:nvSpPr>
        <dsp:cNvPr id="0" name=""/>
        <dsp:cNvSpPr/>
      </dsp:nvSpPr>
      <dsp:spPr>
        <a:xfrm>
          <a:off x="0" y="0"/>
          <a:ext cx="10353156" cy="684494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2662" tIns="165100" rIns="1022662" bIns="165100" numCol="1" spcCol="1270" anchor="ctr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400" u="sng" kern="1200" dirty="0">
            <a:latin typeface="Ink Free" panose="03080402000500000000" pitchFamily="66" charset="0"/>
          </a:endParaRPr>
        </a:p>
      </dsp:txBody>
      <dsp:txXfrm>
        <a:off x="0" y="0"/>
        <a:ext cx="10353156" cy="6844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808" y="0"/>
          <a:ext cx="3275803" cy="197303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0" rIns="323577" bIns="33020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Maulana Sultan Ragil WS.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(E41192173)</a:t>
          </a:r>
          <a:endParaRPr lang="en-US" sz="1900" kern="1200" cap="none" dirty="0">
            <a:latin typeface="Ink Free" panose="03080402000500000000" pitchFamily="66" charset="0"/>
          </a:endParaRPr>
        </a:p>
      </dsp:txBody>
      <dsp:txXfrm>
        <a:off x="808" y="789214"/>
        <a:ext cx="3275803" cy="1183821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803" cy="789214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165100" rIns="323577" bIns="16510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>
              <a:latin typeface="Ink Free" panose="03080402000500000000" pitchFamily="66" charset="0"/>
            </a:rPr>
            <a:t>01</a:t>
          </a:r>
        </a:p>
      </dsp:txBody>
      <dsp:txXfrm>
        <a:off x="808" y="0"/>
        <a:ext cx="3275803" cy="789214"/>
      </dsp:txXfrm>
    </dsp:sp>
    <dsp:sp modelId="{00AE7F27-0E5D-4AFB-ACD6-B5A19E79EA42}">
      <dsp:nvSpPr>
        <dsp:cNvPr id="0" name=""/>
        <dsp:cNvSpPr/>
      </dsp:nvSpPr>
      <dsp:spPr>
        <a:xfrm>
          <a:off x="3538676" y="0"/>
          <a:ext cx="3275803" cy="197303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0" rIns="323577" bIns="33020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Abdul Aziz Rahmawan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(E41191468)</a:t>
          </a:r>
          <a:endParaRPr lang="en-US" sz="1900" kern="1200" cap="none" dirty="0">
            <a:latin typeface="Ink Free" panose="03080402000500000000" pitchFamily="66" charset="0"/>
          </a:endParaRPr>
        </a:p>
      </dsp:txBody>
      <dsp:txXfrm>
        <a:off x="3538676" y="789214"/>
        <a:ext cx="3275803" cy="1183821"/>
      </dsp:txXfrm>
    </dsp:sp>
    <dsp:sp modelId="{975C752B-C37A-4BA6-A3AE-2202A141404A}">
      <dsp:nvSpPr>
        <dsp:cNvPr id="0" name=""/>
        <dsp:cNvSpPr/>
      </dsp:nvSpPr>
      <dsp:spPr>
        <a:xfrm>
          <a:off x="3538676" y="0"/>
          <a:ext cx="3275803" cy="789214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165100" rIns="323577" bIns="16510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 dirty="0">
              <a:latin typeface="Ink Free" panose="03080402000500000000" pitchFamily="66" charset="0"/>
            </a:rPr>
            <a:t>02</a:t>
          </a:r>
        </a:p>
      </dsp:txBody>
      <dsp:txXfrm>
        <a:off x="3538676" y="0"/>
        <a:ext cx="3275803" cy="789214"/>
      </dsp:txXfrm>
    </dsp:sp>
    <dsp:sp modelId="{CAD62F17-E99D-4FEF-B376-961CA4CB20EB}">
      <dsp:nvSpPr>
        <dsp:cNvPr id="0" name=""/>
        <dsp:cNvSpPr/>
      </dsp:nvSpPr>
      <dsp:spPr>
        <a:xfrm>
          <a:off x="7076544" y="0"/>
          <a:ext cx="3275803" cy="197303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0" rIns="323577" bIns="330200" numCol="1" spcCol="1270" anchor="t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Sulton Mubarok</a:t>
          </a:r>
        </a:p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defRPr cap="all"/>
          </a:pPr>
          <a:r>
            <a:rPr lang="en-US" sz="1900" kern="1200" cap="none" dirty="0" smtClean="0">
              <a:latin typeface="Ink Free" panose="03080402000500000000" pitchFamily="66" charset="0"/>
            </a:rPr>
            <a:t>(E41192269)</a:t>
          </a:r>
          <a:endParaRPr lang="en-US" sz="1900" kern="1200" cap="none" dirty="0">
            <a:latin typeface="Ink Free" panose="03080402000500000000" pitchFamily="66" charset="0"/>
          </a:endParaRPr>
        </a:p>
      </dsp:txBody>
      <dsp:txXfrm>
        <a:off x="7076544" y="789214"/>
        <a:ext cx="3275803" cy="1183821"/>
      </dsp:txXfrm>
    </dsp:sp>
    <dsp:sp modelId="{E20811D6-E5D4-4C9E-AABF-9E0E1902CA2C}">
      <dsp:nvSpPr>
        <dsp:cNvPr id="0" name=""/>
        <dsp:cNvSpPr/>
      </dsp:nvSpPr>
      <dsp:spPr>
        <a:xfrm>
          <a:off x="7076544" y="0"/>
          <a:ext cx="3275803" cy="789214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77" tIns="165100" rIns="323577" bIns="16510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100" kern="1200">
              <a:latin typeface="Ink Free" panose="03080402000500000000" pitchFamily="66" charset="0"/>
            </a:rPr>
            <a:t>03</a:t>
          </a:r>
        </a:p>
      </dsp:txBody>
      <dsp:txXfrm>
        <a:off x="7076544" y="0"/>
        <a:ext cx="3275803" cy="7892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9618" y="0"/>
          <a:ext cx="9839777" cy="369025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951" tIns="0" rIns="971951" bIns="330200" numCol="1" spcCol="1270" anchor="t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Novi (Novel Inspiration) adalah platform gratis sebagai wadah untuk membantu para penulis dalam mempublikasikan karyanya </a:t>
          </a:r>
          <a:endParaRPr lang="en-US" sz="4000" kern="1200" dirty="0"/>
        </a:p>
      </dsp:txBody>
      <dsp:txXfrm>
        <a:off x="9618" y="1476102"/>
        <a:ext cx="9839777" cy="2214154"/>
      </dsp:txXfrm>
    </dsp:sp>
    <dsp:sp modelId="{BBA91679-4684-4A04-8AEB-03038C78A75C}">
      <dsp:nvSpPr>
        <dsp:cNvPr id="0" name=""/>
        <dsp:cNvSpPr/>
      </dsp:nvSpPr>
      <dsp:spPr>
        <a:xfrm>
          <a:off x="4809" y="0"/>
          <a:ext cx="9839777" cy="1476102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71951" tIns="165100" rIns="971951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600" u="sng" kern="1200" dirty="0">
            <a:latin typeface="Ink Free" panose="03080402000500000000" pitchFamily="66" charset="0"/>
          </a:endParaRPr>
        </a:p>
      </dsp:txBody>
      <dsp:txXfrm>
        <a:off x="4809" y="0"/>
        <a:ext cx="9839777" cy="14761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0F9EB4-6630-4BCD-89B8-AC9FDB755703}">
      <dsp:nvSpPr>
        <dsp:cNvPr id="0" name=""/>
        <dsp:cNvSpPr/>
      </dsp:nvSpPr>
      <dsp:spPr>
        <a:xfrm>
          <a:off x="0" y="0"/>
          <a:ext cx="8686801" cy="292608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8063" tIns="0" rIns="858063" bIns="33020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1. Tugas Semeseter</a:t>
          </a:r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2. Bentuk Implementasi Ide Tim</a:t>
          </a:r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3. Tempat Berkreasi Para Penulis</a:t>
          </a:r>
          <a:endParaRPr lang="en-US" sz="2800" kern="1200" dirty="0"/>
        </a:p>
      </dsp:txBody>
      <dsp:txXfrm>
        <a:off x="0" y="1170432"/>
        <a:ext cx="8686801" cy="1755648"/>
      </dsp:txXfrm>
    </dsp:sp>
    <dsp:sp modelId="{DF6F03B3-0153-4EBD-A738-5E19A9D687FB}">
      <dsp:nvSpPr>
        <dsp:cNvPr id="0" name=""/>
        <dsp:cNvSpPr/>
      </dsp:nvSpPr>
      <dsp:spPr>
        <a:xfrm>
          <a:off x="0" y="0"/>
          <a:ext cx="8686801" cy="1170432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8063" tIns="165100" rIns="858063" bIns="165100" numCol="1" spcCol="1270" anchor="ctr" anchorCtr="0">
          <a:noAutofit/>
        </a:bodyPr>
        <a:lstStyle/>
        <a:p>
          <a:pPr lvl="0" algn="l" defTabSz="2844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400" kern="1200"/>
        </a:p>
      </dsp:txBody>
      <dsp:txXfrm>
        <a:off x="0" y="0"/>
        <a:ext cx="8686801" cy="117043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5055" y="0"/>
          <a:ext cx="10343046" cy="3618412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chilly" dir="t"/>
        </a:scene3d>
        <a:sp3d prstMaterial="translucentPowder">
          <a:bevelT w="127000" h="25400" prst="softRound"/>
        </a:sp3d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1663" tIns="0" rIns="1021663" bIns="330200" numCol="1" spcCol="1270" anchor="t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Terima Kasih</a:t>
          </a:r>
        </a:p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ja-JP" altLang="en-US" sz="4000" kern="1200" dirty="0" smtClean="0"/>
            <a:t>ありがとうございました</a:t>
          </a:r>
          <a:endParaRPr lang="en-US" sz="4000" kern="1200" dirty="0" smtClean="0"/>
        </a:p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4000" kern="1200" dirty="0"/>
        </a:p>
      </dsp:txBody>
      <dsp:txXfrm>
        <a:off x="5055" y="1447364"/>
        <a:ext cx="10343046" cy="2171047"/>
      </dsp:txXfrm>
    </dsp:sp>
    <dsp:sp modelId="{BBA91679-4684-4A04-8AEB-03038C78A75C}">
      <dsp:nvSpPr>
        <dsp:cNvPr id="0" name=""/>
        <dsp:cNvSpPr/>
      </dsp:nvSpPr>
      <dsp:spPr>
        <a:xfrm>
          <a:off x="5055" y="0"/>
          <a:ext cx="10343046" cy="1447364"/>
        </a:xfrm>
        <a:prstGeom prst="rect">
          <a:avLst/>
        </a:prstGeom>
        <a:noFill/>
        <a:ln w="6350" cap="flat" cmpd="sng" algn="ctr">
          <a:noFill/>
          <a:prstDash val="solid"/>
        </a:ln>
        <a:effectLst/>
        <a:scene3d>
          <a:camera prst="orthographicFront"/>
          <a:lightRig rig="chilly" dir="t"/>
        </a:scene3d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1663" tIns="165100" rIns="1021663" bIns="165100" numCol="1" spcCol="1270" anchor="ctr" anchorCtr="0">
          <a:noAutofit/>
        </a:bodyPr>
        <a:lstStyle/>
        <a:p>
          <a:pPr lvl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600" u="sng" kern="1200" dirty="0">
            <a:latin typeface="Ink Free" panose="03080402000500000000" pitchFamily="66" charset="0"/>
          </a:endParaRPr>
        </a:p>
      </dsp:txBody>
      <dsp:txXfrm>
        <a:off x="5055" y="0"/>
        <a:ext cx="10343046" cy="1447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 xmlns="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4">
  <dgm:title val=""/>
  <dgm:desc val=""/>
  <dgm:catLst>
    <dgm:cat type="3D" pri="11400"/>
  </dgm:catLst>
  <dgm:scene3d>
    <a:camera prst="orthographicFront"/>
    <a:lightRig rig="threePt" dir="t"/>
  </dgm:scene3d>
  <dgm:styleLbl name="node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chilly" dir="t"/>
    </dgm:scene3d>
    <dgm:sp3d z="12700" extrusionH="12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ImgPlace1">
    <dgm:scene3d>
      <a:camera prst="orthographicFront"/>
      <a:lightRig rig="chilly" dir="t"/>
    </dgm:scene3d>
    <dgm:sp3d z="-257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chilly" dir="t"/>
    </dgm:scene3d>
    <dgm:sp3d z="-700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chilly" dir="t"/>
    </dgm:scene3d>
    <dgm:sp3d z="-25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chilly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chilly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chilly" dir="t"/>
    </dgm:scene3d>
    <dgm:sp3d prstMaterial="translucentPowder">
      <a:bevelT w="127000" h="25400" prst="softRound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/>
      <a:lightRig rig="chilly" dir="t"/>
    </dgm:scene3d>
    <dgm:sp3d z="1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chilly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chilly" dir="t"/>
    </dgm:scene3d>
    <dgm:sp3d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chilly" dir="t"/>
    </dgm:scene3d>
    <dgm:sp3d prstMaterial="dkEdge">
      <a:bevelT w="1270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chilly" dir="t"/>
    </dgm:scene3d>
    <dgm:sp3d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chilly" dir="t"/>
    </dgm:scene3d>
    <dgm:sp3d z="-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chilly" dir="t"/>
    </dgm:scene3d>
    <dgm:sp3d z="12700" extrusionH="1700" prstMaterial="dkEdge">
      <a:bevelT w="25400" h="6350" prst="softRound"/>
      <a:bevelB w="0" h="0" prst="convex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chilly" dir="t"/>
    </dgm:scene3d>
    <dgm:sp3d z="-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chilly" dir="t"/>
    </dgm:scene3d>
    <dgm:sp3d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chilly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chilly" dir="t"/>
    </dgm:scene3d>
    <dgm:sp3d z="12700" extrusionH="1700" prstMaterial="translucentPowder">
      <a:bevelT w="25400" h="6350" prst="softRound"/>
      <a:bevelB w="0" h="0" prst="convex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media/image5.jpe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7/26/2021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7/26/2021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7/26/2021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7/26/2021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7/26/2021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7/26/2021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7/26/2021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7/26/2021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7/26/2021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7" y="0"/>
            <a:ext cx="12188388" cy="6858000"/>
          </a:xfrm>
          <a:prstGeom prst="rect">
            <a:avLst/>
          </a:prstGeom>
        </p:spPr>
      </p:pic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87699"/>
              </p:ext>
            </p:extLst>
          </p:nvPr>
        </p:nvGraphicFramePr>
        <p:xfrm>
          <a:off x="914400" y="3631474"/>
          <a:ext cx="10353157" cy="1711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704011" y="979713"/>
            <a:ext cx="6596743" cy="1632857"/>
            <a:chOff x="-2798961" y="-430887"/>
            <a:chExt cx="15198673" cy="1538879"/>
          </a:xfrm>
          <a:scene3d>
            <a:camera prst="orthographicFront"/>
            <a:lightRig rig="chilly" dir="t"/>
          </a:scene3d>
        </p:grpSpPr>
        <p:sp>
          <p:nvSpPr>
            <p:cNvPr id="33" name="Rectangle 32"/>
            <p:cNvSpPr/>
            <p:nvPr/>
          </p:nvSpPr>
          <p:spPr>
            <a:xfrm>
              <a:off x="-1625201" y="-430887"/>
              <a:ext cx="12971540" cy="1538879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/>
            <p:cNvSpPr txBox="1"/>
            <p:nvPr/>
          </p:nvSpPr>
          <p:spPr>
            <a:xfrm>
              <a:off x="-2798961" y="-227753"/>
              <a:ext cx="15198673" cy="116954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WIBU_WOA_WOA</a:t>
              </a:r>
            </a:p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(www)</a:t>
              </a:r>
              <a:endParaRPr lang="en-US" sz="4000" kern="1200" dirty="0">
                <a:solidFill>
                  <a:schemeClr val="bg1"/>
                </a:solidFill>
                <a:latin typeface="Ink Free" panose="03080402000500000000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8650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3442753"/>
              </p:ext>
            </p:extLst>
          </p:nvPr>
        </p:nvGraphicFramePr>
        <p:xfrm>
          <a:off x="914400" y="2076450"/>
          <a:ext cx="10353157" cy="19730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2436050" y="4259035"/>
            <a:ext cx="3275803" cy="1973036"/>
            <a:chOff x="808" y="0"/>
            <a:chExt cx="3275803" cy="1973036"/>
          </a:xfrm>
          <a:scene3d>
            <a:camera prst="orthographicFront"/>
            <a:lightRig rig="chilly" dir="t"/>
          </a:scene3d>
        </p:grpSpPr>
        <p:sp>
          <p:nvSpPr>
            <p:cNvPr id="13" name="Rectangle 12"/>
            <p:cNvSpPr/>
            <p:nvPr/>
          </p:nvSpPr>
          <p:spPr>
            <a:xfrm>
              <a:off x="808" y="0"/>
              <a:ext cx="3275803" cy="1973036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r>
                <a:rPr lang="en-US" sz="3100" dirty="0">
                  <a:latin typeface="Ink Free" panose="03080402000500000000" pitchFamily="66" charset="0"/>
                </a:rPr>
                <a:t> </a:t>
              </a:r>
              <a:r>
                <a:rPr lang="en-US" sz="3100" dirty="0" smtClean="0">
                  <a:latin typeface="Ink Free" panose="03080402000500000000" pitchFamily="66" charset="0"/>
                </a:rPr>
                <a:t> 04</a:t>
              </a:r>
              <a:endParaRPr lang="en-US" sz="3100" dirty="0">
                <a:latin typeface="Ink Free" panose="03080402000500000000" pitchFamily="66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808" y="789214"/>
              <a:ext cx="3275803" cy="118382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577" tIns="0" rIns="323577" bIns="330200" numCol="1" spcCol="1270" anchor="t" anchorCtr="0">
              <a:noAutofit/>
            </a:bodyPr>
            <a:lstStyle/>
            <a:p>
              <a:pPr lvl="0">
                <a:defRPr cap="all"/>
              </a:pPr>
              <a:r>
                <a:rPr lang="en-US" sz="1900" dirty="0" smtClean="0">
                  <a:latin typeface="Ink Free" panose="03080402000500000000" pitchFamily="66" charset="0"/>
                </a:rPr>
                <a:t>I</a:t>
              </a:r>
              <a:r>
                <a:rPr lang="en-US" sz="1900" kern="1200" cap="none" dirty="0" smtClean="0">
                  <a:latin typeface="Ink Free" panose="03080402000500000000" pitchFamily="66" charset="0"/>
                </a:rPr>
                <a:t>von Csiane Oktaviana</a:t>
              </a:r>
            </a:p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1900" dirty="0">
                  <a:latin typeface="Ink Free" panose="03080402000500000000" pitchFamily="66" charset="0"/>
                </a:rPr>
                <a:t>(</a:t>
              </a:r>
              <a:r>
                <a:rPr lang="en-US" sz="1900" dirty="0" smtClean="0">
                  <a:latin typeface="Ink Free" panose="03080402000500000000" pitchFamily="66" charset="0"/>
                </a:rPr>
                <a:t>E41192308)</a:t>
              </a:r>
              <a:endParaRPr lang="en-US" sz="1900" kern="1200" cap="none" dirty="0">
                <a:latin typeface="Ink Free" panose="03080402000500000000" pitchFamily="66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984793" y="4259035"/>
            <a:ext cx="3275803" cy="1973036"/>
            <a:chOff x="808" y="0"/>
            <a:chExt cx="3275803" cy="1973036"/>
          </a:xfrm>
          <a:scene3d>
            <a:camera prst="orthographicFront"/>
            <a:lightRig rig="chilly" dir="t"/>
          </a:scene3d>
        </p:grpSpPr>
        <p:sp>
          <p:nvSpPr>
            <p:cNvPr id="26" name="Rectangle 25"/>
            <p:cNvSpPr/>
            <p:nvPr/>
          </p:nvSpPr>
          <p:spPr>
            <a:xfrm>
              <a:off x="808" y="0"/>
              <a:ext cx="3275803" cy="1973036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r>
                <a:rPr lang="en-US" sz="3100" dirty="0">
                  <a:latin typeface="Ink Free" panose="03080402000500000000" pitchFamily="66" charset="0"/>
                </a:rPr>
                <a:t> </a:t>
              </a:r>
              <a:r>
                <a:rPr lang="en-US" sz="3100" dirty="0" smtClean="0">
                  <a:latin typeface="Ink Free" panose="03080402000500000000" pitchFamily="66" charset="0"/>
                </a:rPr>
                <a:t> 05</a:t>
              </a:r>
              <a:endParaRPr lang="en-US" sz="3100" dirty="0">
                <a:latin typeface="Ink Free" panose="03080402000500000000" pitchFamily="66" charset="0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08" y="789214"/>
              <a:ext cx="3275803" cy="1183821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577" tIns="0" rIns="323577" bIns="330200" numCol="1" spcCol="1270" anchor="t" anchorCtr="0">
              <a:noAutofit/>
            </a:bodyPr>
            <a:lstStyle/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1900" kern="1200" cap="none" dirty="0" smtClean="0">
                  <a:latin typeface="Ink Free" panose="03080402000500000000" pitchFamily="66" charset="0"/>
                </a:rPr>
                <a:t>Miftahul Rizky Zamzami</a:t>
              </a:r>
            </a:p>
            <a:p>
              <a:pPr lvl="0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defRPr cap="all"/>
              </a:pPr>
              <a:r>
                <a:rPr lang="en-US" sz="1900" dirty="0" smtClean="0">
                  <a:latin typeface="Ink Free" panose="03080402000500000000" pitchFamily="66" charset="0"/>
                </a:rPr>
                <a:t>(E41191668</a:t>
              </a:r>
              <a:r>
                <a:rPr lang="en-US" sz="1900" dirty="0">
                  <a:latin typeface="Ink Free" panose="03080402000500000000" pitchFamily="66" charset="0"/>
                </a:rPr>
                <a:t>)</a:t>
              </a:r>
              <a:endParaRPr lang="en-US" sz="1900" kern="1200" cap="none" dirty="0">
                <a:latin typeface="Ink Free" panose="03080402000500000000" pitchFamily="66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893158" y="322375"/>
            <a:ext cx="4395639" cy="1449977"/>
            <a:chOff x="2191080" y="275566"/>
            <a:chExt cx="3275803" cy="1973036"/>
          </a:xfrm>
          <a:solidFill>
            <a:schemeClr val="accent2"/>
          </a:solidFill>
          <a:scene3d>
            <a:camera prst="orthographicFront"/>
            <a:lightRig rig="chilly" dir="t"/>
          </a:scene3d>
        </p:grpSpPr>
        <p:sp>
          <p:nvSpPr>
            <p:cNvPr id="31" name="Rectangle 30"/>
            <p:cNvSpPr/>
            <p:nvPr/>
          </p:nvSpPr>
          <p:spPr>
            <a:xfrm>
              <a:off x="2191080" y="275566"/>
              <a:ext cx="3275803" cy="1973036"/>
            </a:xfrm>
            <a:prstGeom prst="rect">
              <a:avLst/>
            </a:prstGeom>
            <a:grpFill/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r>
                <a:rPr lang="en-US" sz="3100" dirty="0" smtClean="0">
                  <a:latin typeface="Ink Free" panose="03080402000500000000" pitchFamily="66" charset="0"/>
                </a:rPr>
                <a:t>  </a:t>
              </a:r>
              <a:endParaRPr lang="en-US" sz="3100" dirty="0">
                <a:latin typeface="Ink Free" panose="03080402000500000000" pitchFamily="66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191080" y="615441"/>
              <a:ext cx="3275803" cy="1183821"/>
            </a:xfrm>
            <a:prstGeom prst="rect">
              <a:avLst/>
            </a:prstGeom>
            <a:solidFill>
              <a:schemeClr val="tx1">
                <a:lumMod val="95000"/>
                <a:lumOff val="5000"/>
              </a:schemeClr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323577" tIns="0" rIns="323577" bIns="330200" numCol="1" spcCol="1270" anchor="t" anchorCtr="0">
              <a:noAutofit/>
            </a:bodyPr>
            <a:lstStyle/>
            <a:p>
              <a:pPr lvl="0" algn="ctr">
                <a:defRPr cap="all"/>
              </a:pPr>
              <a:r>
                <a:rPr lang="en-US" sz="4000" kern="1200" cap="none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Developer Tim</a:t>
              </a:r>
              <a:endParaRPr lang="en-US" sz="4000" kern="1200" cap="none" dirty="0">
                <a:solidFill>
                  <a:schemeClr val="bg1"/>
                </a:solidFill>
                <a:latin typeface="Ink Free" panose="03080402000500000000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770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2" y="0"/>
            <a:ext cx="12188388" cy="6855968"/>
          </a:xfrm>
          <a:prstGeom prst="rect">
            <a:avLst/>
          </a:prstGeom>
        </p:spPr>
      </p:pic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6912636"/>
              </p:ext>
            </p:extLst>
          </p:nvPr>
        </p:nvGraphicFramePr>
        <p:xfrm>
          <a:off x="1071153" y="2828108"/>
          <a:ext cx="9849396" cy="3690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704011" y="979713"/>
            <a:ext cx="6596743" cy="1632857"/>
            <a:chOff x="-2798961" y="-430887"/>
            <a:chExt cx="15198673" cy="1538879"/>
          </a:xfrm>
          <a:scene3d>
            <a:camera prst="orthographicFront"/>
            <a:lightRig rig="chilly" dir="t"/>
          </a:scene3d>
        </p:grpSpPr>
        <p:sp>
          <p:nvSpPr>
            <p:cNvPr id="33" name="Rectangle 32"/>
            <p:cNvSpPr/>
            <p:nvPr/>
          </p:nvSpPr>
          <p:spPr>
            <a:xfrm>
              <a:off x="-1625201" y="-430887"/>
              <a:ext cx="12971540" cy="1538879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/>
            <p:cNvSpPr txBox="1"/>
            <p:nvPr/>
          </p:nvSpPr>
          <p:spPr>
            <a:xfrm>
              <a:off x="-2798961" y="-227753"/>
              <a:ext cx="15198673" cy="116954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Apa Itu</a:t>
              </a:r>
            </a:p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Novi?</a:t>
              </a:r>
              <a:endParaRPr lang="en-US" sz="4000" kern="1200" dirty="0">
                <a:solidFill>
                  <a:schemeClr val="bg1"/>
                </a:solidFill>
                <a:latin typeface="Ink Free" panose="03080402000500000000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718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2851" y="0"/>
            <a:ext cx="12188388" cy="6855968"/>
          </a:xfrm>
          <a:prstGeom prst="rect">
            <a:avLst/>
          </a:prstGeom>
        </p:spPr>
      </p:pic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56819"/>
              </p:ext>
            </p:extLst>
          </p:nvPr>
        </p:nvGraphicFramePr>
        <p:xfrm>
          <a:off x="1619793" y="3631474"/>
          <a:ext cx="8686801" cy="292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2" name="Group 31"/>
          <p:cNvGrpSpPr/>
          <p:nvPr/>
        </p:nvGrpSpPr>
        <p:grpSpPr>
          <a:xfrm>
            <a:off x="2704011" y="979713"/>
            <a:ext cx="6596743" cy="1632857"/>
            <a:chOff x="-2798961" y="-430887"/>
            <a:chExt cx="15198673" cy="1538879"/>
          </a:xfrm>
          <a:scene3d>
            <a:camera prst="orthographicFront"/>
            <a:lightRig rig="chilly" dir="t"/>
          </a:scene3d>
        </p:grpSpPr>
        <p:sp>
          <p:nvSpPr>
            <p:cNvPr id="33" name="Rectangle 32"/>
            <p:cNvSpPr/>
            <p:nvPr/>
          </p:nvSpPr>
          <p:spPr>
            <a:xfrm>
              <a:off x="-1625201" y="-430887"/>
              <a:ext cx="12971540" cy="1538879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/>
            <p:cNvSpPr txBox="1"/>
            <p:nvPr/>
          </p:nvSpPr>
          <p:spPr>
            <a:xfrm>
              <a:off x="-2798961" y="-227753"/>
              <a:ext cx="15198673" cy="116954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Tujuan</a:t>
              </a:r>
            </a:p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Pembuatan Aplikasi</a:t>
              </a:r>
              <a:endParaRPr lang="en-US" sz="4000" kern="1200" dirty="0">
                <a:solidFill>
                  <a:schemeClr val="bg1"/>
                </a:solidFill>
                <a:latin typeface="Ink Free" panose="03080402000500000000" pitchFamily="66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267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7" y="1016"/>
            <a:ext cx="12188387" cy="6855968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2704011" y="979713"/>
            <a:ext cx="6596743" cy="1632857"/>
            <a:chOff x="-2798961" y="-430887"/>
            <a:chExt cx="15198673" cy="1538879"/>
          </a:xfrm>
          <a:scene3d>
            <a:camera prst="orthographicFront"/>
            <a:lightRig rig="chilly" dir="t"/>
          </a:scene3d>
        </p:grpSpPr>
        <p:sp>
          <p:nvSpPr>
            <p:cNvPr id="33" name="Rectangle 32"/>
            <p:cNvSpPr/>
            <p:nvPr/>
          </p:nvSpPr>
          <p:spPr>
            <a:xfrm>
              <a:off x="-1625201" y="-430887"/>
              <a:ext cx="12971540" cy="1538879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TextBox 33"/>
            <p:cNvSpPr txBox="1"/>
            <p:nvPr/>
          </p:nvSpPr>
          <p:spPr>
            <a:xfrm>
              <a:off x="-2798961" y="-227753"/>
              <a:ext cx="15198673" cy="1169547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lvl="0" algn="ctr" defTabSz="11557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4000" kern="1200" dirty="0" smtClean="0">
                  <a:solidFill>
                    <a:schemeClr val="bg1"/>
                  </a:solidFill>
                  <a:latin typeface="Ink Free" panose="03080402000500000000" pitchFamily="66" charset="0"/>
                </a:rPr>
                <a:t>Fitur</a:t>
              </a:r>
              <a:endParaRPr lang="en-US" sz="4000" kern="1200" dirty="0">
                <a:solidFill>
                  <a:schemeClr val="bg1"/>
                </a:solidFill>
                <a:latin typeface="Ink Free" panose="03080402000500000000" pitchFamily="66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897317" y="2984862"/>
            <a:ext cx="4632292" cy="3598818"/>
            <a:chOff x="0" y="0"/>
            <a:chExt cx="10353156" cy="1711235"/>
          </a:xfrm>
          <a:scene3d>
            <a:camera prst="orthographicFront"/>
            <a:lightRig rig="chilly" dir="t"/>
          </a:scene3d>
        </p:grpSpPr>
        <p:sp>
          <p:nvSpPr>
            <p:cNvPr id="8" name="Rectangle 7"/>
            <p:cNvSpPr/>
            <p:nvPr/>
          </p:nvSpPr>
          <p:spPr>
            <a:xfrm>
              <a:off x="0" y="0"/>
              <a:ext cx="10353156" cy="1711235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pPr algn="ctr"/>
              <a:r>
                <a:rPr lang="en-US" sz="2000" dirty="0" smtClean="0">
                  <a:latin typeface="Freehand521 BT" panose="03080802030307080304" pitchFamily="66" charset="0"/>
                </a:rPr>
                <a:t>Web</a:t>
              </a:r>
              <a:endParaRPr lang="en-US" sz="2000" dirty="0">
                <a:latin typeface="Freehand521 BT" panose="03080802030307080304" pitchFamily="66" charset="0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0" y="269903"/>
              <a:ext cx="10353156" cy="111834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kern="1200" dirty="0" smtClean="0"/>
                <a:t>Login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kern="1200" dirty="0" smtClean="0"/>
                <a:t>Home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Profile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Novel List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Author List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Genre List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Tag List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endParaRPr lang="en-US" sz="2000" b="1" kern="12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6028508" y="2984862"/>
            <a:ext cx="4632292" cy="3598818"/>
            <a:chOff x="0" y="0"/>
            <a:chExt cx="10353156" cy="1711235"/>
          </a:xfrm>
          <a:scene3d>
            <a:camera prst="orthographicFront"/>
            <a:lightRig rig="chilly" dir="t"/>
          </a:scene3d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0353156" cy="1711235"/>
            </a:xfrm>
            <a:prstGeom prst="rect">
              <a:avLst/>
            </a:prstGeom>
            <a:sp3d prstMaterial="translucentPowder">
              <a:bevelT w="127000" h="25400" prst="softRound"/>
            </a:sp3d>
          </p:spPr>
          <p:style>
            <a:lnRef idx="1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pPr algn="ctr"/>
              <a:r>
                <a:rPr lang="en-US" sz="2000" dirty="0" smtClean="0">
                  <a:latin typeface="Freehand521 BT" panose="03080802030307080304" pitchFamily="66" charset="0"/>
                </a:rPr>
                <a:t>Mobile</a:t>
              </a:r>
              <a:endParaRPr lang="en-US" sz="2000" dirty="0">
                <a:latin typeface="Freehand521 BT" panose="03080802030307080304" pitchFamily="66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1253" y="269903"/>
              <a:ext cx="10250650" cy="1118340"/>
            </a:xfrm>
            <a:prstGeom prst="rect">
              <a:avLst/>
            </a:prstGeom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22662" tIns="0" rIns="1022662" bIns="330200" numCol="1" spcCol="1270" anchor="t" anchorCtr="0">
              <a:noAutofit/>
            </a:bodyPr>
            <a:lstStyle/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kern="1200" dirty="0" smtClean="0"/>
                <a:t>Home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Detail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r>
                <a:rPr lang="en-US" sz="2000" b="1" dirty="0" smtClean="0"/>
                <a:t>Baca Chapter</a:t>
              </a:r>
            </a:p>
            <a:p>
              <a:pPr marL="742950" lvl="0" indent="-742950" defTabSz="17780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AutoNum type="arabicPeriod"/>
              </a:pPr>
              <a:endParaRPr lang="en-US" sz="2000" b="1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28793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17" y="1016"/>
            <a:ext cx="12188388" cy="6855968"/>
          </a:xfrm>
          <a:prstGeom prst="rect">
            <a:avLst/>
          </a:prstGeom>
        </p:spPr>
      </p:pic>
      <p:graphicFrame>
        <p:nvGraphicFramePr>
          <p:cNvPr id="27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2070196"/>
              </p:ext>
            </p:extLst>
          </p:nvPr>
        </p:nvGraphicFramePr>
        <p:xfrm>
          <a:off x="914400" y="1724298"/>
          <a:ext cx="10353157" cy="36184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84913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38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E462D"/>
      </a:accent1>
      <a:accent2>
        <a:srgbClr val="595A85"/>
      </a:accent2>
      <a:accent3>
        <a:srgbClr val="8D6F5B"/>
      </a:accent3>
      <a:accent4>
        <a:srgbClr val="FABD2F"/>
      </a:accent4>
      <a:accent5>
        <a:srgbClr val="AF8073"/>
      </a:accent5>
      <a:accent6>
        <a:srgbClr val="787880"/>
      </a:accent6>
      <a:hlink>
        <a:srgbClr val="CC8D00"/>
      </a:hlink>
      <a:folHlink>
        <a:srgbClr val="82829E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NE.pptx" id="{5330A5D3-B581-4B4A-9313-9275B6EF2E52}" vid="{516C64E9-C0AA-46DA-9991-9C0EC881A8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Floral flourish</Template>
  <TotalTime>0</TotalTime>
  <Words>121</Words>
  <Application>Microsoft Office PowerPoint</Application>
  <PresentationFormat>Widescreen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Avenir Next LT Pro</vt:lpstr>
      <vt:lpstr>Avenir Next LT Pro Light</vt:lpstr>
      <vt:lpstr>Freehand521 BT</vt:lpstr>
      <vt:lpstr>Garamond</vt:lpstr>
      <vt:lpstr>Ink Free</vt:lpstr>
      <vt:lpstr>SavonVTI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2021-07-25T18:27:46Z</dcterms:created>
  <dcterms:modified xsi:type="dcterms:W3CDTF">2021-07-26T00:46:39Z</dcterms:modified>
</cp:coreProperties>
</file>

<file path=docProps/thumbnail.jpeg>
</file>